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325" r:id="rId25"/>
    <p:sldId id="288" r:id="rId26"/>
    <p:sldId id="289" r:id="rId27"/>
    <p:sldId id="290" r:id="rId28"/>
    <p:sldId id="291" r:id="rId29"/>
    <p:sldId id="292" r:id="rId30"/>
    <p:sldId id="293" r:id="rId31"/>
    <p:sldId id="326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23" r:id="rId45"/>
    <p:sldId id="324" r:id="rId46"/>
    <p:sldId id="306" r:id="rId47"/>
    <p:sldId id="307" r:id="rId48"/>
    <p:sldId id="309" r:id="rId49"/>
    <p:sldId id="310" r:id="rId50"/>
    <p:sldId id="311" r:id="rId51"/>
    <p:sldId id="319" r:id="rId52"/>
    <p:sldId id="314" r:id="rId53"/>
    <p:sldId id="315" r:id="rId54"/>
    <p:sldId id="316" r:id="rId55"/>
    <p:sldId id="317" r:id="rId56"/>
    <p:sldId id="318" r:id="rId57"/>
    <p:sldId id="322" r:id="rId58"/>
    <p:sldId id="320" r:id="rId59"/>
    <p:sldId id="321" r:id="rId60"/>
    <p:sldId id="312" r:id="rId61"/>
    <p:sldId id="273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4"/>
    <p:restoredTop sz="94664"/>
  </p:normalViewPr>
  <p:slideViewPr>
    <p:cSldViewPr snapToGrid="0" snapToObjects="1">
      <p:cViewPr varScale="1">
        <p:scale>
          <a:sx n="103" d="100"/>
          <a:sy n="103" d="100"/>
        </p:scale>
        <p:origin x="184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ingle-server.js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527901" y="2065604"/>
            <a:ext cx="7814821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s3.amazonaws.com/seis665/docker-single-server.json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Launches a stack containing a single Amazon Linux EC2 instance with the Docker engine software installed.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04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</a:t>
            </a:r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: create meta-data key-values for maintenance and documentation purposes.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</a:t>
            </a:r>
            <a:r>
              <a:rPr lang="en-US" dirty="0" smtClean="0"/>
              <a:t>can listen </a:t>
            </a:r>
            <a:r>
              <a:rPr lang="en-US" dirty="0" smtClean="0"/>
              <a:t>on the specified network ports at runtime.</a:t>
            </a:r>
          </a:p>
          <a:p>
            <a:endParaRPr lang="en-US" dirty="0" smtClean="0"/>
          </a:p>
          <a:p>
            <a:r>
              <a:rPr lang="en-US" b="1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data created inside a Docker container disappears when the container </a:t>
            </a:r>
            <a:r>
              <a:rPr lang="en-US" dirty="0" smtClean="0"/>
              <a:t>is deleted.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 smtClean="0"/>
              <a:t>Dockerfiles</a:t>
            </a:r>
            <a:r>
              <a:rPr lang="en-US" sz="4200" dirty="0" smtClean="0"/>
              <a:t> can become fairly complex and can only specify configuration for one container.</a:t>
            </a:r>
          </a:p>
          <a:p>
            <a:endParaRPr lang="en-US" sz="4200" dirty="0" smtClean="0"/>
          </a:p>
          <a:p>
            <a:r>
              <a:rPr lang="en-US" sz="4200" dirty="0" smtClean="0"/>
              <a:t>Docker Compose supports the building of multiple containers with a YAML file.</a:t>
            </a:r>
          </a:p>
          <a:p>
            <a:pPr lvl="1"/>
            <a:r>
              <a:rPr lang="en-US" sz="4200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</a:t>
            </a:r>
            <a:r>
              <a:rPr lang="en-US" dirty="0" smtClean="0"/>
              <a:t>start a </a:t>
            </a:r>
            <a:r>
              <a:rPr lang="en-US" dirty="0" smtClean="0"/>
              <a:t>new process inside </a:t>
            </a:r>
            <a:r>
              <a:rPr lang="en-US" dirty="0" smtClean="0"/>
              <a:t>a running container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check some of these out next week!</a:t>
            </a:r>
          </a:p>
          <a:p>
            <a:endParaRPr lang="en-US" dirty="0"/>
          </a:p>
          <a:p>
            <a:pPr lvl="1"/>
            <a:r>
              <a:rPr lang="en-US" dirty="0" smtClean="0"/>
              <a:t>Microsoft </a:t>
            </a:r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FreeBSD jails/ Solaris </a:t>
            </a:r>
            <a:r>
              <a:rPr lang="en-US" dirty="0" smtClean="0"/>
              <a:t>zones</a:t>
            </a:r>
          </a:p>
          <a:p>
            <a:pPr lvl="1"/>
            <a:r>
              <a:rPr lang="en-US" dirty="0" smtClean="0"/>
              <a:t>AWS ECS</a:t>
            </a:r>
            <a:endParaRPr lang="en-US" dirty="0" smtClean="0"/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  <a:endParaRPr lang="en-US" dirty="0" smtClean="0"/>
          </a:p>
          <a:p>
            <a:pPr lvl="1"/>
            <a:r>
              <a:rPr lang="en-US" dirty="0" smtClean="0"/>
              <a:t>Rancher </a:t>
            </a:r>
            <a:r>
              <a:rPr lang="en-US" dirty="0" smtClean="0"/>
              <a:t>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</a:t>
            </a:r>
            <a:r>
              <a:rPr lang="en-US" dirty="0" smtClean="0"/>
              <a:t>15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8981</TotalTime>
  <Words>3441</Words>
  <Application>Microsoft Macintosh PowerPoint</Application>
  <PresentationFormat>On-screen Show (4:3)</PresentationFormat>
  <Paragraphs>744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Docker Hands-on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120</cp:revision>
  <dcterms:created xsi:type="dcterms:W3CDTF">2016-04-27T16:52:20Z</dcterms:created>
  <dcterms:modified xsi:type="dcterms:W3CDTF">2017-05-02T14:23:44Z</dcterms:modified>
</cp:coreProperties>
</file>